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73" r:id="rId10"/>
    <p:sldId id="274" r:id="rId11"/>
    <p:sldId id="267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104" d="100"/>
          <a:sy n="104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F7A223-27D1-43BC-A110-9B58C95B37DA}" type="datetimeFigureOut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329728-5561-4F0F-8D02-858604D4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BD28CE-1D16-472E-BBD3-8738CD1DB9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9212-9775-487E-A93E-F0D777C3931E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50AB-92D2-4F50-B344-0322AF8A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3EE8-9413-4ED2-B175-10FF5C6487A5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BA2B-0A75-4AC5-B6C7-E238BC87C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59B7-6C66-4CF3-B937-E3775DA86320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A2B-CEE6-4929-8099-647CBEB6C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7DBE-6855-422D-BA52-CE900869DD4A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DE1B-1CC4-4CEB-9DD4-05F8A3E6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5BC0-8971-46BD-8F8D-22D4FDA55EFD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216B-A645-4EB1-B369-2346DA532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1FC6-CEC8-455E-BE40-1376F15811AD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6C05-0A94-400D-8263-A0152D940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5F99-B08F-4148-8873-C0E1C25D7D53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7AE2-95FF-4D45-A007-1D7B78C5B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854A-BD8B-4999-BBD2-B720CCFE970F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D810-2E09-4D96-8AF8-5590E7005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A1DC-9A46-4F9B-85B5-80436BA86290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BF7E-9043-4A4B-AFE3-23AB47FBF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5566-A1CC-4D48-AE6B-F2FA168D27EB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C156-DA15-4E07-9DF6-FABD9062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7FC7-CE1A-432D-A338-1AA78203BDBB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8013-FF32-4E5D-9C03-0BB17FECC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FC4FFC-189A-4568-A8EA-9687D4A5EDA6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14D6A-2803-4E60-ABDD-ABAB7D70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koala\latulbr\My%20Documents\Desktop\RIDFT%20ProE%20Parts1\RIDFT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543800" cy="13716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 smtClean="0">
                <a:latin typeface="+mn-lt"/>
              </a:rPr>
              <a:t>Progress Update: RIDFT</a:t>
            </a:r>
            <a:endParaRPr lang="en-US" sz="5400" dirty="0">
              <a:latin typeface="+mn-lt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2514600" y="3200400"/>
            <a:ext cx="3886200" cy="2743200"/>
          </a:xfrm>
        </p:spPr>
        <p:txBody>
          <a:bodyPr/>
          <a:lstStyle/>
          <a:p>
            <a:pPr marR="0" algn="l"/>
            <a:r>
              <a:rPr lang="en-US" sz="1800" b="1" smtClean="0"/>
              <a:t>                      Group 27</a:t>
            </a:r>
            <a:endParaRPr lang="en-US" sz="1800" smtClean="0"/>
          </a:p>
          <a:p>
            <a:pPr marR="0" algn="l"/>
            <a:r>
              <a:rPr lang="en-US" sz="1800" smtClean="0"/>
              <a:t>Daniel Escobedo    Chelsea Armbrister</a:t>
            </a:r>
          </a:p>
          <a:p>
            <a:pPr marR="0" algn="l"/>
            <a:r>
              <a:rPr lang="en-US" sz="1800" smtClean="0"/>
              <a:t>Brian LaTulip          Divyesh Bhakta</a:t>
            </a:r>
          </a:p>
          <a:p>
            <a:pPr marR="0" algn="l"/>
            <a:r>
              <a:rPr lang="en-US" sz="1800" smtClean="0"/>
              <a:t>Luis Sura                 Joseph Gwaltney</a:t>
            </a:r>
          </a:p>
          <a:p>
            <a:pPr marR="0" algn="l"/>
            <a:endParaRPr lang="en-US" smtClean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28600" y="5334000"/>
            <a:ext cx="556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Sponsor:</a:t>
            </a:r>
          </a:p>
          <a:p>
            <a:endParaRPr lang="en-US">
              <a:solidFill>
                <a:srgbClr val="000000"/>
              </a:solidFill>
              <a:latin typeface="Constantia" pitchFamily="18" charset="0"/>
            </a:endParaRPr>
          </a:p>
          <a:p>
            <a:endParaRPr lang="en-US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410200"/>
            <a:ext cx="3276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953000" y="54102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Advisors: Dr. Okenwa Okoli </a:t>
            </a:r>
          </a:p>
          <a:p>
            <a:r>
              <a:rPr lang="en-US">
                <a:latin typeface="Constantia" pitchFamily="18" charset="0"/>
              </a:rPr>
              <a:t>                 Tarik Dickens</a:t>
            </a:r>
          </a:p>
          <a:p>
            <a:r>
              <a:rPr lang="en-US">
                <a:latin typeface="Constantia" pitchFamily="18" charset="0"/>
              </a:rPr>
              <a:t>	 Dr. Nicholas Bembridge</a:t>
            </a:r>
          </a:p>
          <a:p>
            <a:r>
              <a:rPr lang="en-US">
                <a:latin typeface="Constantia" pitchFamily="18" charset="0"/>
              </a:rPr>
              <a:t>                 Dr. Peter N. Kalu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December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Staff Meeting (ME Staff) </a:t>
            </a:r>
          </a:p>
          <a:p>
            <a:pPr lvl="1"/>
            <a:r>
              <a:rPr lang="en-US" smtClean="0"/>
              <a:t>Discussed issues with previous design</a:t>
            </a:r>
          </a:p>
          <a:p>
            <a:pPr lvl="1"/>
            <a:endParaRPr lang="en-US" smtClean="0"/>
          </a:p>
          <a:p>
            <a:r>
              <a:rPr lang="en-US" smtClean="0"/>
              <a:t>Staff Meeting (Advisor/Customer)</a:t>
            </a:r>
          </a:p>
          <a:p>
            <a:pPr lvl="1"/>
            <a:r>
              <a:rPr lang="en-US" smtClean="0"/>
              <a:t>Discussed:</a:t>
            </a:r>
          </a:p>
          <a:p>
            <a:pPr lvl="2"/>
            <a:r>
              <a:rPr lang="en-US" smtClean="0"/>
              <a:t>Budget constraints</a:t>
            </a:r>
          </a:p>
          <a:p>
            <a:pPr lvl="2"/>
            <a:r>
              <a:rPr lang="en-US" smtClean="0"/>
              <a:t>Safety Issues</a:t>
            </a:r>
          </a:p>
          <a:p>
            <a:pPr lvl="2"/>
            <a:r>
              <a:rPr lang="en-US" smtClean="0"/>
              <a:t>End of Semester Goal</a:t>
            </a:r>
          </a:p>
          <a:p>
            <a:pPr lvl="2"/>
            <a:endParaRPr lang="en-US" smtClean="0"/>
          </a:p>
          <a:p>
            <a:r>
              <a:rPr lang="en-US" smtClean="0"/>
              <a:t>Reassessed Project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A6135-9E52-4D9F-9112-4387F123F569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Objective Shift</a:t>
            </a:r>
          </a:p>
          <a:p>
            <a:pPr lvl="1"/>
            <a:r>
              <a:rPr lang="en-US" dirty="0" smtClean="0"/>
              <a:t>Previously: Design and Prototype</a:t>
            </a:r>
          </a:p>
          <a:p>
            <a:pPr lvl="1"/>
            <a:r>
              <a:rPr lang="en-US" dirty="0" smtClean="0"/>
              <a:t>Currently: Detailed Design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Reassessment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“Workability” – ease of operation</a:t>
            </a:r>
          </a:p>
          <a:p>
            <a:pPr lvl="1"/>
            <a:r>
              <a:rPr lang="en-US" dirty="0" smtClean="0"/>
              <a:t>Operational Footprint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D4729-201C-4E41-A3D3-DDC63244144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634E7-FF70-4FA0-9D79-1692886C00D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Closing Thoughts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Shift in Project Goals</a:t>
            </a:r>
          </a:p>
          <a:p>
            <a:pPr lvl="1"/>
            <a:r>
              <a:rPr lang="en-US" smtClean="0"/>
              <a:t>Simply Design</a:t>
            </a:r>
          </a:p>
          <a:p>
            <a:pPr lvl="1"/>
            <a:r>
              <a:rPr lang="en-US" smtClean="0"/>
              <a:t>No Physical Working Model</a:t>
            </a:r>
          </a:p>
          <a:p>
            <a:pPr lvl="1"/>
            <a:endParaRPr lang="en-US" smtClean="0"/>
          </a:p>
          <a:p>
            <a:r>
              <a:rPr lang="en-US" smtClean="0"/>
              <a:t>Improve Upon Previous Years Design</a:t>
            </a:r>
          </a:p>
          <a:p>
            <a:pPr lvl="1"/>
            <a:r>
              <a:rPr lang="en-US" smtClean="0"/>
              <a:t>Increase System Stability/Safety</a:t>
            </a:r>
          </a:p>
          <a:p>
            <a:pPr lvl="1"/>
            <a:r>
              <a:rPr lang="en-US" smtClean="0"/>
              <a:t>Ease of Use</a:t>
            </a:r>
          </a:p>
          <a:p>
            <a:pPr lvl="1"/>
            <a:r>
              <a:rPr lang="en-US" smtClean="0"/>
              <a:t>Portable Semi-Automated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8DE7-60F5-46D2-867F-A3B49E09192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1DABC-85F2-44C3-88EC-2691D486F4D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1982473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2204895" cy="215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Background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Introduction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Problem Statement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Needs Assessment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Project Goals/Specifications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Main Issues Encountered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Preconceived Automation Model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Progress Since December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Current Project Status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Project Timeline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Closing Thoughts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Questions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52181-1496-447A-BF8E-AD95371343C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</a:t>
            </a:r>
            <a:r>
              <a:rPr lang="en-US" b="1" smtClean="0"/>
              <a:t>R</a:t>
            </a:r>
            <a:r>
              <a:rPr lang="en-US" smtClean="0"/>
              <a:t>esin </a:t>
            </a:r>
            <a:r>
              <a:rPr lang="en-US" b="1" smtClean="0"/>
              <a:t>I</a:t>
            </a:r>
            <a:r>
              <a:rPr lang="en-US" smtClean="0"/>
              <a:t>nfusion between </a:t>
            </a:r>
            <a:r>
              <a:rPr lang="en-US" b="1" smtClean="0"/>
              <a:t>D</a:t>
            </a:r>
            <a:r>
              <a:rPr lang="en-US" smtClean="0"/>
              <a:t>ouble </a:t>
            </a:r>
            <a:r>
              <a:rPr lang="en-US" b="1" smtClean="0"/>
              <a:t>F</a:t>
            </a:r>
            <a:r>
              <a:rPr lang="en-US" smtClean="0"/>
              <a:t>lexible </a:t>
            </a:r>
            <a:r>
              <a:rPr lang="en-US" b="1" smtClean="0"/>
              <a:t>T</a:t>
            </a:r>
            <a:r>
              <a:rPr lang="en-US" smtClean="0"/>
              <a:t>ooling (RIDFT)?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C1BE6-0912-4815-A7B9-F1DA827264E7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5295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does it work?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What is it used for?</a:t>
            </a:r>
          </a:p>
          <a:p>
            <a:pPr lvl="1"/>
            <a:r>
              <a:rPr lang="en-US" smtClean="0"/>
              <a:t>Polymeric Bound Composites</a:t>
            </a:r>
          </a:p>
          <a:p>
            <a:pPr lvl="1"/>
            <a:endParaRPr lang="en-US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2548-FB71-4409-8466-142FDEFC7FE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Current RIDFT Process Issues:</a:t>
            </a:r>
          </a:p>
          <a:p>
            <a:pPr lvl="1"/>
            <a:r>
              <a:rPr lang="en-US" smtClean="0"/>
              <a:t>Labor Intensive</a:t>
            </a:r>
          </a:p>
          <a:p>
            <a:pPr lvl="1"/>
            <a:r>
              <a:rPr lang="en-US" smtClean="0"/>
              <a:t>Time Consuming</a:t>
            </a:r>
          </a:p>
          <a:p>
            <a:pPr lvl="1"/>
            <a:r>
              <a:rPr lang="en-US" smtClean="0"/>
              <a:t>Process Repeatability</a:t>
            </a:r>
          </a:p>
          <a:p>
            <a:endParaRPr lang="en-US" smtClean="0"/>
          </a:p>
          <a:p>
            <a:r>
              <a:rPr lang="en-US" smtClean="0"/>
              <a:t>Proposed Solutions: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Semi</a:t>
            </a:r>
            <a:r>
              <a:rPr lang="en-US" smtClean="0"/>
              <a:t>-Automation</a:t>
            </a:r>
          </a:p>
          <a:p>
            <a:pPr lvl="1"/>
            <a:r>
              <a:rPr lang="en-US" smtClean="0"/>
              <a:t>Fiber Placement Methodology</a:t>
            </a:r>
          </a:p>
          <a:p>
            <a:pPr lvl="1"/>
            <a:r>
              <a:rPr lang="en-US" smtClean="0"/>
              <a:t>Process Streamlining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4060A-D937-4C32-B0D0-06D3B9996B4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Needs Assessment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Develop/</a:t>
            </a:r>
            <a:r>
              <a:rPr lang="en-US" smtClean="0">
                <a:solidFill>
                  <a:srgbClr val="FF0000"/>
                </a:solidFill>
              </a:rPr>
              <a:t>Implement</a:t>
            </a:r>
            <a:r>
              <a:rPr lang="en-US" smtClean="0"/>
              <a:t> methodology for: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Semi</a:t>
            </a:r>
            <a:r>
              <a:rPr lang="en-US" smtClean="0"/>
              <a:t>-Automated Placement</a:t>
            </a:r>
          </a:p>
          <a:p>
            <a:pPr lvl="1"/>
            <a:r>
              <a:rPr lang="en-US" smtClean="0"/>
              <a:t>Safe Removal of the Top and Bottom Frames </a:t>
            </a:r>
          </a:p>
          <a:p>
            <a:pPr lvl="1"/>
            <a:r>
              <a:rPr lang="en-US" smtClean="0"/>
              <a:t>Accurate Fiber Placement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Design an Ergonomic Handling System</a:t>
            </a:r>
          </a:p>
          <a:p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Minimize Operational Footprint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2BD11-47A3-4011-B073-D75CDDAC5C0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Goals/Specifications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Primary Objectives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Reduce Overall Process Duration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Reduce and Enable </a:t>
            </a:r>
            <a:r>
              <a:rPr lang="en-US" b="1" u="sng" dirty="0" smtClean="0"/>
              <a:t>Safe</a:t>
            </a:r>
            <a:r>
              <a:rPr lang="en-US" dirty="0" smtClean="0"/>
              <a:t> Manpower Utilization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Reduce Operational Footprint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Secondary Objectives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Design and Implement a Method for Accurate Fiber and Mold Placement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Ergonomic Handling System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Constraints</a:t>
            </a:r>
            <a:endParaRPr lang="en-US" sz="20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Single Operator Utilization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$3,000.00 - $5,000.00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73414-66C2-497E-8A03-F27E4ACDE0A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Issues Encountered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465637"/>
          </a:xfrm>
        </p:spPr>
        <p:txBody>
          <a:bodyPr/>
          <a:lstStyle/>
          <a:p>
            <a:r>
              <a:rPr lang="en-US" smtClean="0"/>
              <a:t>Safety</a:t>
            </a:r>
          </a:p>
          <a:p>
            <a:pPr lvl="1"/>
            <a:r>
              <a:rPr lang="en-US" smtClean="0"/>
              <a:t>Components issues</a:t>
            </a:r>
          </a:p>
          <a:p>
            <a:pPr lvl="2"/>
            <a:r>
              <a:rPr lang="en-US" smtClean="0"/>
              <a:t>Links </a:t>
            </a:r>
          </a:p>
          <a:p>
            <a:pPr lvl="2"/>
            <a:r>
              <a:rPr lang="en-US" smtClean="0"/>
              <a:t>Gears</a:t>
            </a:r>
          </a:p>
          <a:p>
            <a:pPr lvl="2"/>
            <a:r>
              <a:rPr lang="en-US" smtClean="0"/>
              <a:t>Hydraulics</a:t>
            </a:r>
          </a:p>
          <a:p>
            <a:pPr lvl="3"/>
            <a:endParaRPr lang="en-US" smtClean="0"/>
          </a:p>
          <a:p>
            <a:r>
              <a:rPr lang="en-US" smtClean="0"/>
              <a:t>Budget</a:t>
            </a:r>
          </a:p>
          <a:p>
            <a:pPr lvl="1"/>
            <a:r>
              <a:rPr lang="en-US" smtClean="0"/>
              <a:t>Previous Estimated Cost≈ $13,000</a:t>
            </a:r>
          </a:p>
          <a:p>
            <a:pPr lvl="2"/>
            <a:r>
              <a:rPr lang="en-US" smtClean="0"/>
              <a:t>New Budget ≈ $3,000 - $5,000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903A7-088D-4E4C-9CC6-2EA58E4BC3C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Preconceived Automated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89CD8-4DC0-4C73-84B4-C5D4E11C3E98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RIDF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122863" cy="4738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306</Words>
  <Application>Microsoft Office PowerPoint</Application>
  <PresentationFormat>On-screen Show (4:3)</PresentationFormat>
  <Paragraphs>127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Progress Update: RIDFT</vt:lpstr>
      <vt:lpstr>Agenda</vt:lpstr>
      <vt:lpstr>Background</vt:lpstr>
      <vt:lpstr>Introduction</vt:lpstr>
      <vt:lpstr>Problem Statement</vt:lpstr>
      <vt:lpstr>Needs Assessment</vt:lpstr>
      <vt:lpstr>Project Goals/Specifications</vt:lpstr>
      <vt:lpstr>Main Issues Encountered</vt:lpstr>
      <vt:lpstr>Preconceived Automated Model</vt:lpstr>
      <vt:lpstr>Progress Since December</vt:lpstr>
      <vt:lpstr>Current Project Status</vt:lpstr>
      <vt:lpstr>Project Timeline</vt:lpstr>
      <vt:lpstr>Closing Thoughts</vt:lpstr>
      <vt:lpstr>Questions?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 Phase: RIDFT</dc:title>
  <dc:creator>cmstest</dc:creator>
  <cp:lastModifiedBy>cmstest</cp:lastModifiedBy>
  <cp:revision>45</cp:revision>
  <dcterms:created xsi:type="dcterms:W3CDTF">2011-10-25T03:52:32Z</dcterms:created>
  <dcterms:modified xsi:type="dcterms:W3CDTF">2012-01-19T18:04:04Z</dcterms:modified>
</cp:coreProperties>
</file>